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3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3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2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8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1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1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15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2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0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E2D9F-B933-4DC7-AED0-82166FB09929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50CB5-3E11-4B57-BCDD-98335F9B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0" y="1981200"/>
            <a:ext cx="4876800" cy="4876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89189" y="295788"/>
            <a:ext cx="63390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9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Imaginados</a:t>
            </a:r>
            <a:endParaRPr lang="en-US" sz="9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6865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72253" y="152698"/>
            <a:ext cx="3333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Otras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ideas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218" y="1501258"/>
            <a:ext cx="1120968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Desprender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categorias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individuales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sobre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todo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los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iconos</a:t>
            </a:r>
            <a:r>
              <a:rPr lang="en-US" sz="28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peliculas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personajes</a:t>
            </a:r>
            <a:r>
              <a:rPr lang="en-US" sz="28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animados</a:t>
            </a:r>
            <a:r>
              <a:rPr lang="en-US" sz="2800" b="1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 </a:t>
            </a:r>
            <a:r>
              <a:rPr lang="en-US" sz="28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acertijos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son los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mas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exitos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tuvieron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pruebas</a:t>
            </a:r>
            <a:endParaRPr lang="en-US" sz="2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 la misma metodología de juego, grabar videos o hacer animaciones,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tipo dígalo con mímica, donde un mimo o una animación tratara de representar palabras que el usuario tendrá que adivinar.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Tratar de usar cierta funcionalidad del juego, para crear una app didáctica para niños, para que aprendan a escribir.</a:t>
            </a:r>
            <a:endParaRPr lang="es-A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118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19" y="418199"/>
            <a:ext cx="5562600" cy="5972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2913" y="1214439"/>
            <a:ext cx="5815012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¿Quien soy?</a:t>
            </a:r>
          </a:p>
          <a:p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 nombre es Patricio, soy una persona imaginativa y entusiasta a la cual le gusta crear cosas divertidas y </a:t>
            </a:r>
            <a:r>
              <a:rPr lang="es-A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ú</a:t>
            </a: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</a:t>
            </a:r>
            <a:r>
              <a:rPr lang="es-A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Skills</a:t>
            </a: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Soy un desarrollador Front </a:t>
            </a:r>
            <a:r>
              <a:rPr lang="es-A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</a:t>
            </a: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 he hecho algunos cursos de Java y Android.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¿Que me gustaría aprender?</a:t>
            </a:r>
          </a:p>
          <a:p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 objetivo es perfeccionarme en el desarrollo Android, insertarme en el desarrollo IOS, me gustaría aprender a hacer animaciones y dedicarme plenamente al desarrollo </a:t>
            </a:r>
            <a:r>
              <a:rPr lang="es-AR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mobile</a:t>
            </a:r>
            <a:r>
              <a:rPr lang="es-A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s-A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AR" sz="2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266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7789" y="4549676"/>
            <a:ext cx="11674211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Cuando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empecé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 </a:t>
            </a:r>
            <a:r>
              <a:rPr lang="en-US" sz="3600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Imaginados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trate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darle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una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vuelta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</a:t>
            </a:r>
          </a:p>
          <a:p>
            <a:r>
              <a:rPr lang="es-A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tuerca mas a esas </a:t>
            </a:r>
            <a:r>
              <a:rPr lang="es-AR" sz="3600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apps </a:t>
            </a:r>
            <a:r>
              <a:rPr lang="es-AR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tanto entretienen a la gente</a:t>
            </a:r>
          </a:p>
          <a:p>
            <a:r>
              <a:rPr lang="es-A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aglutinando en una todos esos </a:t>
            </a:r>
            <a:r>
              <a:rPr lang="es-AR" sz="3600" b="0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quizz</a:t>
            </a:r>
            <a:r>
              <a:rPr lang="es-AR" sz="36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AR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tanto éxito han tenido.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0"/>
            <a:ext cx="4876800" cy="454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6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5" y="542925"/>
            <a:ext cx="2948038" cy="5786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36" y="542925"/>
            <a:ext cx="2955365" cy="5786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25" y="542925"/>
            <a:ext cx="2948038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3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1125" y="824514"/>
            <a:ext cx="4848225" cy="5541962"/>
          </a:xfrm>
        </p:spPr>
        <p:txBody>
          <a:bodyPr>
            <a:normAutofit/>
          </a:bodyPr>
          <a:lstStyle/>
          <a:p>
            <a:pPr algn="l"/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juego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consta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6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categorías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 el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objetivo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tratar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adivinar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 </a:t>
            </a:r>
            <a:r>
              <a:rPr lang="en-US" b="1" i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acertijos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forman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ciertas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imagenes</a:t>
            </a:r>
            <a:endParaRPr lang="en-US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recordar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equipo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fubtol</a:t>
            </a:r>
            <a:r>
              <a:rPr 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pertene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tal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escudo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tal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pelicula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icono</a:t>
            </a:r>
            <a:endParaRPr lang="en-US" b="1" i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llamaba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personaje</a:t>
            </a:r>
            <a:r>
              <a:rPr lang="en-US" b="1" i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animado</a:t>
            </a:r>
            <a:endParaRPr lang="en-US" b="1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pais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pertence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bandera</a:t>
            </a:r>
            <a:endParaRPr lang="en-US" b="1" i="1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16" y="530226"/>
            <a:ext cx="3123348" cy="61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1" y="1569660"/>
            <a:ext cx="2707828" cy="5174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60" y="1569660"/>
            <a:ext cx="2733502" cy="51740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235" y="0"/>
            <a:ext cx="114355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A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 que la diferencia de otras </a:t>
            </a:r>
            <a:r>
              <a:rPr lang="es-AR" sz="32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apps</a:t>
            </a:r>
            <a:r>
              <a:rPr lang="es-AR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además de aglutinar en una </a:t>
            </a:r>
          </a:p>
          <a:p>
            <a:r>
              <a:rPr lang="es-A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s-A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odos esos </a:t>
            </a:r>
            <a:r>
              <a:rPr lang="es-AR" sz="3200" i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quizz</a:t>
            </a:r>
            <a:r>
              <a:rPr lang="es-A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es que </a:t>
            </a:r>
            <a:r>
              <a:rPr lang="es-AR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tenés</a:t>
            </a:r>
            <a:r>
              <a:rPr lang="es-A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 tiempo para responder, y usas</a:t>
            </a:r>
          </a:p>
          <a:p>
            <a:r>
              <a:rPr lang="es-AR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teclado del dispositivo.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27" y="1569660"/>
            <a:ext cx="2737785" cy="517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2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13" y="0"/>
            <a:ext cx="349397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4279" y="0"/>
            <a:ext cx="4643437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4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Cuando te quedes sin tiempo:</a:t>
            </a:r>
            <a:endParaRPr lang="en-US" sz="4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21848" y="2238673"/>
            <a:ext cx="39492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Podrás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comprar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segundos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958" y="2905780"/>
            <a:ext cx="44836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Responder preguntas para conseguir mas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2984" y="3859887"/>
            <a:ext cx="423205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 obtener segundos de obsequio si lo compartes en redes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5522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6" y="1740869"/>
            <a:ext cx="1958080" cy="3843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562" y="1740869"/>
            <a:ext cx="1958080" cy="384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" y="1714499"/>
            <a:ext cx="1958080" cy="3843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00" y="1714499"/>
            <a:ext cx="1971515" cy="3869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39" y="1740869"/>
            <a:ext cx="1958080" cy="38433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1810" y="342899"/>
            <a:ext cx="1175861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 decides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ganar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tiempo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jugando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deberas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responder 10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preguntas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aleatorias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como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ejemplo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810" y="5713720"/>
            <a:ext cx="1175861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Tendrás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15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segundos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hacerlo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 el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tiempo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sobre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responder,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será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es-AR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que se te sume al reloj para seguir adivinando.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27" y="1714499"/>
            <a:ext cx="1964106" cy="385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1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2800" dirty="0" smtClean="0"/>
              <a:t>Se podrían conseguir patrocinadores, que regalen segundos a cambio de publicidad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844" y="1827167"/>
            <a:ext cx="2500312" cy="49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4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364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 podrían conseguir patrocinadores, que regalen segundos a cambio de publicidad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Toledo, Patricio</dc:creator>
  <cp:lastModifiedBy>Toledo, Patricio</cp:lastModifiedBy>
  <cp:revision>12</cp:revision>
  <dcterms:created xsi:type="dcterms:W3CDTF">2016-11-16T19:01:19Z</dcterms:created>
  <dcterms:modified xsi:type="dcterms:W3CDTF">2016-11-16T20:38:26Z</dcterms:modified>
</cp:coreProperties>
</file>